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779" autoAdjust="0"/>
    <p:restoredTop sz="94660"/>
  </p:normalViewPr>
  <p:slideViewPr>
    <p:cSldViewPr snapToObjects="1">
      <p:cViewPr varScale="1">
        <p:scale>
          <a:sx n="144" d="100"/>
          <a:sy n="144" d="100"/>
        </p:scale>
        <p:origin x="-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64966-E87F-3841-A067-FA3DAF21618A}" type="datetimeFigureOut">
              <a:rPr lang="en-US" smtClean="0"/>
              <a:pPr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7304-5E63-3E47-A53E-FC86150EF7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64966-E87F-3841-A067-FA3DAF21618A}" type="datetimeFigureOut">
              <a:rPr lang="en-US" smtClean="0"/>
              <a:pPr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7304-5E63-3E47-A53E-FC86150EF7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64966-E87F-3841-A067-FA3DAF21618A}" type="datetimeFigureOut">
              <a:rPr lang="en-US" smtClean="0"/>
              <a:pPr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7304-5E63-3E47-A53E-FC86150EF7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64966-E87F-3841-A067-FA3DAF21618A}" type="datetimeFigureOut">
              <a:rPr lang="en-US" smtClean="0"/>
              <a:pPr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7304-5E63-3E47-A53E-FC86150EF7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64966-E87F-3841-A067-FA3DAF21618A}" type="datetimeFigureOut">
              <a:rPr lang="en-US" smtClean="0"/>
              <a:pPr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7304-5E63-3E47-A53E-FC86150EF7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64966-E87F-3841-A067-FA3DAF21618A}" type="datetimeFigureOut">
              <a:rPr lang="en-US" smtClean="0"/>
              <a:pPr/>
              <a:t>12/11/16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7304-5E63-3E47-A53E-FC86150EF7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64966-E87F-3841-A067-FA3DAF21618A}" type="datetimeFigureOut">
              <a:rPr lang="en-US" smtClean="0"/>
              <a:pPr/>
              <a:t>12/11/16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7304-5E63-3E47-A53E-FC86150EF7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64966-E87F-3841-A067-FA3DAF21618A}" type="datetimeFigureOut">
              <a:rPr lang="en-US" smtClean="0"/>
              <a:pPr/>
              <a:t>12/11/16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7304-5E63-3E47-A53E-FC86150EF7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64966-E87F-3841-A067-FA3DAF21618A}" type="datetimeFigureOut">
              <a:rPr lang="en-US" smtClean="0"/>
              <a:pPr/>
              <a:t>12/11/16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7304-5E63-3E47-A53E-FC86150EF7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64966-E87F-3841-A067-FA3DAF21618A}" type="datetimeFigureOut">
              <a:rPr lang="en-US" smtClean="0"/>
              <a:pPr/>
              <a:t>12/11/16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7304-5E63-3E47-A53E-FC86150EF7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64966-E87F-3841-A067-FA3DAF21618A}" type="datetimeFigureOut">
              <a:rPr lang="en-US" smtClean="0"/>
              <a:pPr/>
              <a:t>12/11/16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7304-5E63-3E47-A53E-FC86150EF7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64966-E87F-3841-A067-FA3DAF21618A}" type="datetimeFigureOut">
              <a:rPr lang="en-US" smtClean="0"/>
              <a:pPr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D7304-5E63-3E47-A53E-FC86150EF7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Nebula</a:t>
            </a:r>
            <a:endParaRPr lang="en-US" dirty="0"/>
          </a:p>
        </p:txBody>
      </p:sp>
      <p:pic>
        <p:nvPicPr>
          <p:cNvPr id="4" name="Content Placeholder 3" descr="961e76b15a88485b1ca526d5d19ff9333f868b29.jpg"/>
          <p:cNvPicPr>
            <a:picLocks noGrp="1" noChangeAspect="1"/>
          </p:cNvPicPr>
          <p:nvPr>
            <p:ph idx="1"/>
          </p:nvPr>
        </p:nvPicPr>
        <p:blipFill>
          <a:blip r:embed="rId2"/>
          <a:srcRect l="-25543" r="-25543"/>
          <a:stretch>
            <a:fillRect/>
          </a:stretch>
        </p:blipFill>
        <p:spPr/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d76ef31bb26823dad8479c41c46bff6ea470750d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0610" r="-10610"/>
          <a:stretch>
            <a:fillRect/>
          </a:stretch>
        </p:blipFill>
        <p:spPr/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lanet8n-3-web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0642" r="-10642"/>
          <a:stretch>
            <a:fillRect/>
          </a:stretch>
        </p:blipFill>
        <p:spPr/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rticle-0-139B7AD4000005DC-625_964x541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022" r="-1022"/>
          <a:stretch>
            <a:fillRect/>
          </a:stretch>
        </p:blipFill>
        <p:spPr/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hys2_8f_16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2183" r="-12183"/>
          <a:stretch>
            <a:fillRect/>
          </a:stretch>
        </p:blipFill>
        <p:spPr/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</Words>
  <Application>Microsoft Macintosh PowerPoint</Application>
  <PresentationFormat>On-screen Show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Sun</vt:lpstr>
      <vt:lpstr>Nebula</vt:lpstr>
      <vt:lpstr>Slide 3</vt:lpstr>
      <vt:lpstr>Slide 4</vt:lpstr>
      <vt:lpstr>Slide 5</vt:lpstr>
      <vt:lpstr>Slide 6</vt:lpstr>
    </vt:vector>
  </TitlesOfParts>
  <Company>Pratt Institute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</dc:title>
  <dc:creator>admin</dc:creator>
  <cp:lastModifiedBy>admin</cp:lastModifiedBy>
  <cp:revision>4</cp:revision>
  <dcterms:created xsi:type="dcterms:W3CDTF">2016-12-11T20:08:32Z</dcterms:created>
  <dcterms:modified xsi:type="dcterms:W3CDTF">2016-12-11T20:09:37Z</dcterms:modified>
</cp:coreProperties>
</file>