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4" d="100"/>
          <a:sy n="144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D2D2-582E-6342-ABD5-364FE680F977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9381-252C-C049-BB9A-CE48D38FA3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tra_large-1464358332-151-spectacular-new-image-shows-planet-formation-in-incredible-detai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61" r="-116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arthlike-planets-protoplanetary-dis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itzerB-20090513-64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2" b="-28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cretion-nat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24" r="-8624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et-form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323" r="-1432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Solar System</vt:lpstr>
      <vt:lpstr>Slide 2</vt:lpstr>
      <vt:lpstr>Slide 3</vt:lpstr>
      <vt:lpstr>Slide 4</vt:lpstr>
      <vt:lpstr>Slide 5</vt:lpstr>
      <vt:lpstr>Slide 6</vt:lpstr>
    </vt:vector>
  </TitlesOfParts>
  <Company>Pratt Institute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</dc:title>
  <dc:creator>admin</dc:creator>
  <cp:lastModifiedBy>admin</cp:lastModifiedBy>
  <cp:revision>1</cp:revision>
  <dcterms:created xsi:type="dcterms:W3CDTF">2016-12-10T19:41:27Z</dcterms:created>
  <dcterms:modified xsi:type="dcterms:W3CDTF">2016-12-11T19:34:16Z</dcterms:modified>
</cp:coreProperties>
</file>