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45" d="100"/>
          <a:sy n="145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54A1-C548-9B40-88CD-294F044EE91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03953-1C1C-B744-ABF3-7EEFE23412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Gas Giants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as-giant-planets-1-728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lanetaryGasGiant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3869" r="-23869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as_interiors-brows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152" r="-4152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uter_orbit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gas_giants_of_space_by_9platinum1-d5kwz8w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2682" r="-12682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Macintosh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Gas Giants</vt:lpstr>
      <vt:lpstr>Slide 2</vt:lpstr>
      <vt:lpstr>Slide 3</vt:lpstr>
      <vt:lpstr>Slide 4</vt:lpstr>
      <vt:lpstr>Slide 5</vt:lpstr>
      <vt:lpstr>Slide 6</vt:lpstr>
    </vt:vector>
  </TitlesOfParts>
  <Company>Pratt Institute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Giants</dc:title>
  <dc:creator>admin</dc:creator>
  <cp:lastModifiedBy>admin</cp:lastModifiedBy>
  <cp:revision>2</cp:revision>
  <dcterms:created xsi:type="dcterms:W3CDTF">2016-12-11T19:43:26Z</dcterms:created>
  <dcterms:modified xsi:type="dcterms:W3CDTF">2016-12-11T19:48:24Z</dcterms:modified>
</cp:coreProperties>
</file>