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44" d="100"/>
          <a:sy n="144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5598D-E06A-A348-A22D-CD1B8C9AC647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BC8E9-F235-B647-B4E3-2001149D6A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Kuiper</a:t>
            </a:r>
            <a:r>
              <a:rPr lang="en-US" dirty="0" smtClean="0"/>
              <a:t>/Asteroid Belt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steroid_belt.gif"/>
          <p:cNvPicPr>
            <a:picLocks noGrp="1" noChangeAspect="1"/>
          </p:cNvPicPr>
          <p:nvPr>
            <p:ph idx="1"/>
          </p:nvPr>
        </p:nvPicPr>
        <p:blipFill>
          <a:blip r:embed="rId2"/>
          <a:srcRect l="-32392" r="-32392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steroid-belt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186" r="-3186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e-Asteroid-Belt-Pic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2732" r="-22732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uiperbelt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9542" r="-19542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BO_HiRes_CROP-1024x69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1350" r="-11350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Macintosh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Kuiper/Asteroid Belt</vt:lpstr>
      <vt:lpstr>Slide 2</vt:lpstr>
      <vt:lpstr>Slide 3</vt:lpstr>
      <vt:lpstr>Slide 4</vt:lpstr>
      <vt:lpstr>Slide 5</vt:lpstr>
      <vt:lpstr>Slide 6</vt:lpstr>
    </vt:vector>
  </TitlesOfParts>
  <Company>Pratt Institute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Kuiper/Asteroid Belt</dc:title>
  <dc:creator>admin</dc:creator>
  <cp:lastModifiedBy>admin</cp:lastModifiedBy>
  <cp:revision>1</cp:revision>
  <dcterms:created xsi:type="dcterms:W3CDTF">2016-12-11T19:49:10Z</dcterms:created>
  <dcterms:modified xsi:type="dcterms:W3CDTF">2016-12-11T19:53:04Z</dcterms:modified>
</cp:coreProperties>
</file>